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62" r:id="rId5"/>
    <p:sldId id="258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72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53CF2-636A-414C-9235-25611824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>
            <a:noAutofit/>
          </a:bodyPr>
          <a:lstStyle/>
          <a:p>
            <a:r>
              <a:rPr lang="ru-RU" sz="3600" b="1" dirty="0"/>
              <a:t>Социальное партнерство в организации сопровождения профессионального самоопределения обучающихся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5BC8A1-4B5F-4739-B30F-DC194741B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570" y="4530056"/>
            <a:ext cx="5939405" cy="11492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Портнова Л.А. социальный педагог</a:t>
            </a:r>
          </a:p>
          <a:p>
            <a:r>
              <a:rPr lang="ru-RU" dirty="0">
                <a:solidFill>
                  <a:schemeClr val="tx1"/>
                </a:solidFill>
              </a:rPr>
              <a:t> МБОУ «СОШ №7»  г. Кемерово</a:t>
            </a:r>
          </a:p>
        </p:txBody>
      </p:sp>
    </p:spTree>
    <p:extLst>
      <p:ext uri="{BB962C8B-B14F-4D97-AF65-F5344CB8AC3E}">
        <p14:creationId xmlns:p14="http://schemas.microsoft.com/office/powerpoint/2010/main" val="305532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8268C-1F4C-45E4-ADCF-1C3D9DE2B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2EA9B-6AF6-40E0-BB59-7E3140265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178" y="226503"/>
            <a:ext cx="10956022" cy="637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Встреча с представителями Томского политехнического университета (2022г.)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10EB53-26A1-4BC5-9400-EB7F2246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0" y="1308683"/>
            <a:ext cx="11711030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5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491C86-3C78-4372-A326-964E666E9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780" y="4966283"/>
            <a:ext cx="11803309" cy="171135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Профессиональные пробы (на базе ЦДОД им. В. Волошиной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r>
              <a:rPr lang="ru-RU" dirty="0">
                <a:solidFill>
                  <a:schemeClr val="tx1"/>
                </a:solidFill>
              </a:rPr>
              <a:t>Пробы- </a:t>
            </a:r>
            <a:r>
              <a:rPr lang="ru-RU" dirty="0" err="1">
                <a:solidFill>
                  <a:schemeClr val="tx1"/>
                </a:solidFill>
              </a:rPr>
              <a:t>дактилоскопист</a:t>
            </a:r>
            <a:r>
              <a:rPr lang="ru-RU" dirty="0">
                <a:solidFill>
                  <a:schemeClr val="tx1"/>
                </a:solidFill>
              </a:rPr>
              <a:t>,  дегустатор.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4A652-3D5C-4966-89E2-97660C94A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3" y="444618"/>
            <a:ext cx="4613945" cy="41693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D73F09-EB9E-4773-A8C7-D7AE0BEF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19" y="444617"/>
            <a:ext cx="6708397" cy="416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ED522-DE2A-4EEA-9D49-63346DE95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58723"/>
            <a:ext cx="12192000" cy="69167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0C7ADD-2607-47EB-8028-938C5828D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063" y="5805182"/>
            <a:ext cx="10964411" cy="74662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Кемеровский профессионально-технический техникум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0AA73D-C8C1-4C65-8C12-B6ACD0B0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90"/>
            <a:ext cx="11903978" cy="551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3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7904E-137F-4FD0-915F-30716D5C0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5FD4C2-3D31-4D49-96DA-E6698999F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5889072"/>
            <a:ext cx="11244933" cy="71306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Встреча с представителями  Кемеровского коммунально-строительного  техникума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237F1B-3C65-4CB5-9183-08EF9C67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4" y="855678"/>
            <a:ext cx="11392249" cy="4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7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FE06D-35C7-4F0F-9215-B9B2E7043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CD4BBC-4AD1-44EA-B8C1-63A153074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64" y="5813571"/>
            <a:ext cx="11234323" cy="73250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Трудовое лето -2022 (от  теории к практике)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3E528E-C106-4A95-8FE2-E30A289E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1"/>
            <a:ext cx="12192000" cy="518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4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D29CC-322A-4546-89BF-96507871C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723"/>
            <a:ext cx="12192000" cy="67992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2CC1AC-C75A-47D2-B79B-6AA80B988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5847126"/>
            <a:ext cx="11177821" cy="69628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Трудовое лето -2022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DE1CCC-4C6A-45D1-8CEF-987710677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8172"/>
            <a:ext cx="12192000" cy="510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2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F1F13-7773-4070-B45D-9D6089256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9057" y="92279"/>
            <a:ext cx="12734488" cy="66776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0000A5-EF32-434A-ABCA-BA80E8788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2583809"/>
            <a:ext cx="10582203" cy="139257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5969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3FAE3-1A58-4B5C-8E8F-323E8E47B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BA03FD-02D7-4688-AEB7-8A7467ED2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946084"/>
          </a:xfrm>
        </p:spPr>
        <p:txBody>
          <a:bodyPr/>
          <a:lstStyle/>
          <a:p>
            <a:endParaRPr lang="ru-RU" dirty="0"/>
          </a:p>
          <a:p>
            <a:r>
              <a:rPr lang="ru-RU" sz="4800" dirty="0"/>
              <a:t>    </a:t>
            </a:r>
            <a:r>
              <a:rPr lang="ru-RU" sz="4800" dirty="0">
                <a:solidFill>
                  <a:schemeClr val="tx1"/>
                </a:solidFill>
              </a:rPr>
              <a:t>Цель: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sz="4000" dirty="0">
                <a:solidFill>
                  <a:schemeClr val="tx1"/>
                </a:solidFill>
              </a:rPr>
              <a:t>создание образовательной среды, способствующей выявлению предпочтений, склонностей, способностей, развитию творческого потенциала каждого обучающегося в различных сферах деятельности людей.</a:t>
            </a:r>
          </a:p>
        </p:txBody>
      </p:sp>
    </p:spTree>
    <p:extLst>
      <p:ext uri="{BB962C8B-B14F-4D97-AF65-F5344CB8AC3E}">
        <p14:creationId xmlns:p14="http://schemas.microsoft.com/office/powerpoint/2010/main" val="133078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BD235-8BA4-4ACF-ABED-31995F764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33BE48-4156-49AA-A509-A83C44DF3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76837"/>
            <a:ext cx="10389256" cy="55143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Социальное партнерство в широком смысле – это такая совместно распределенная деятельность социальных элементов – представителей различных социальных групп, результатом которой являются позитивные эффекты, принимаемые всеми участниками этой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052783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73D5F-1977-4152-9762-3FE4DD7B2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F80CEA-A565-4965-B9D3-F161E05B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05530"/>
            <a:ext cx="7880948" cy="72564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        Ярмарка профессий Кузбасса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3566F0-8ECF-4058-9D68-B96BF786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38" y="1065402"/>
            <a:ext cx="8256004" cy="5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3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A0297-53D8-4A6D-B476-25D026ADC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685799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Ярмарка профессий Кузбасса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53EA47-3E5B-4FB9-B355-D93E6D6B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8E430E-BFE8-485E-A4F9-1FA82CC3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66" y="662732"/>
            <a:ext cx="5763237" cy="46810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CAB1C0-4373-4EA9-8C78-C7B83201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0" y="662731"/>
            <a:ext cx="5410898" cy="46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8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32188-137A-463A-9BFE-4FEE78C7D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587229"/>
            <a:ext cx="9399356" cy="805344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Ярмарка профессий Кузбасса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5E1707-9B92-4CEE-8B03-24CCA2F00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80" y="3894200"/>
            <a:ext cx="6400800" cy="1947333"/>
          </a:xfrm>
        </p:spPr>
        <p:txBody>
          <a:bodyPr>
            <a:normAutofit/>
          </a:bodyPr>
          <a:lstStyle/>
          <a:p>
            <a:r>
              <a:rPr lang="ru-RU" dirty="0"/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13F2D7-E534-4C7F-B3F8-8518D623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58" y="1568742"/>
            <a:ext cx="5469622" cy="44377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A091D1-26D0-411B-99A7-384EB57C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95" y="1661021"/>
            <a:ext cx="4786428" cy="43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7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A52EE-7271-4352-B4A4-E90A84E1B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0A3472A-668D-4634-91AF-1D705516B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675" y="5259897"/>
            <a:ext cx="11081857" cy="100667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Колледж промышленных и информационных технологий и права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4C5A0-1560-435D-B89F-98C03CD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36228"/>
            <a:ext cx="5092120" cy="41106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B1C293-63D8-4437-A540-697543DFE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68" y="436228"/>
            <a:ext cx="6168705" cy="41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1758F-A458-4F31-A4DD-F455A32DB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81E97D-068C-496C-9DA1-0F1A8884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1393"/>
            <a:ext cx="10900984" cy="813733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</a:rPr>
              <a:t>Колледж промышленных и информационных технологий и права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037F20-0B6C-4420-96A2-C259A438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2" y="1853966"/>
            <a:ext cx="4890781" cy="4890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EEE11B-23F2-4E41-837E-EB4D2556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006" y="1853966"/>
            <a:ext cx="6795084" cy="48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9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EC8C0-B1E5-45FC-914B-6F34B47AD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33B297-235A-43EC-8C7D-65A83C306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9783"/>
            <a:ext cx="10238254" cy="898646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Мастер-классы на базе </a:t>
            </a:r>
            <a:r>
              <a:rPr lang="ru-RU" sz="2800" dirty="0" err="1">
                <a:solidFill>
                  <a:schemeClr val="tx1"/>
                </a:solidFill>
              </a:rPr>
              <a:t>КемГУ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E72F6-C04E-4885-A410-BF70DFE0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1" y="1979802"/>
            <a:ext cx="5343789" cy="4266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4C2384-79D3-4575-BEF4-43CAF1DEE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128" y="1979801"/>
            <a:ext cx="5989740" cy="42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3738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396</TotalTime>
  <Words>168</Words>
  <Application>Microsoft Office PowerPoint</Application>
  <PresentationFormat>Широкоэкранный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Century Gothic</vt:lpstr>
      <vt:lpstr>Wingdings 3</vt:lpstr>
      <vt:lpstr>Сектор</vt:lpstr>
      <vt:lpstr>Социальное партнерство в организации сопровождения профессионального самоопределения обучающихся </vt:lpstr>
      <vt:lpstr>Презентация PowerPoint</vt:lpstr>
      <vt:lpstr>Презентация PowerPoint</vt:lpstr>
      <vt:lpstr> </vt:lpstr>
      <vt:lpstr>Ярмарка профессий Кузбасса</vt:lpstr>
      <vt:lpstr>Ярмарка профессий Кузбасса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210</dc:creator>
  <cp:lastModifiedBy>210</cp:lastModifiedBy>
  <cp:revision>76</cp:revision>
  <dcterms:created xsi:type="dcterms:W3CDTF">2022-11-17T01:48:04Z</dcterms:created>
  <dcterms:modified xsi:type="dcterms:W3CDTF">2022-11-17T08:24:52Z</dcterms:modified>
</cp:coreProperties>
</file>