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F135745-FFFB-4827-A12F-59796AD990A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22D5F1-61C6-446B-959B-4A77D26324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Школьный музей</a:t>
            </a:r>
            <a:br>
              <a:rPr lang="ru-RU" dirty="0" smtClean="0"/>
            </a:br>
            <a:r>
              <a:rPr lang="ru-RU" dirty="0" smtClean="0"/>
              <a:t>«Юный Патриот»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«СОШ № 7»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642918"/>
            <a:ext cx="4429156" cy="2571768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Наш девиз: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Кто привык за победу бороться,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К нам в музей пускай придет.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Кто весел – тот смеется,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Кто хочет – тот добьется,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Кто ищет – тот всегда найдет!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grpSp>
        <p:nvGrpSpPr>
          <p:cNvPr id="4" name="Group 2"/>
          <p:cNvGrpSpPr>
            <a:grpSpLocks noGrp="1"/>
          </p:cNvGrpSpPr>
          <p:nvPr>
            <p:ph type="title"/>
          </p:nvPr>
        </p:nvGrpSpPr>
        <p:grpSpPr bwMode="auto">
          <a:xfrm>
            <a:off x="457200" y="320675"/>
            <a:ext cx="2185974" cy="1143000"/>
            <a:chOff x="980" y="2356"/>
            <a:chExt cx="3756" cy="369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684" y="2356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2402790">
              <a:off x="3774" y="2903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-2256024">
              <a:off x="1548" y="2684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5085491">
              <a:off x="4255" y="3906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0800000">
              <a:off x="2684" y="5614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-5109148">
              <a:off x="937" y="3906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 rot="7745154">
              <a:off x="3817" y="5090"/>
              <a:ext cx="524" cy="4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88 h 21600"/>
                <a:gd name="T14" fmla="*/ 1710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 rot="-8180685">
              <a:off x="1418" y="5133"/>
              <a:ext cx="524" cy="4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91 h 21600"/>
                <a:gd name="T14" fmla="*/ 17107 w 21600"/>
                <a:gd name="T15" fmla="*/ 171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418" y="2794"/>
              <a:ext cx="2880" cy="2820"/>
            </a:xfrm>
            <a:prstGeom prst="flowChartConnector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Trebuchet MS" pitchFamily="34" charset="0"/>
              </a:endParaRP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2072" y="3602"/>
              <a:ext cx="1702" cy="15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8 w 21600"/>
                <a:gd name="T13" fmla="*/ 2276 h 21600"/>
                <a:gd name="T14" fmla="*/ 16562 w 21600"/>
                <a:gd name="T15" fmla="*/ 136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" name="Рисунок 3" descr="C:\Documents and Settings\Мамунчик\Рабочий стол\фото\диск 1\урок города 12.08,спорт\PB260016.JP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8"/>
            <a:ext cx="2786064" cy="20716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6" name="Содержимое 4" descr="IMG_14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632516" y="3214686"/>
            <a:ext cx="2588808" cy="17859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Музей </a:t>
            </a:r>
            <a:br>
              <a:rPr lang="ru-RU" dirty="0" smtClean="0"/>
            </a:br>
            <a:r>
              <a:rPr lang="ru-RU" dirty="0" smtClean="0"/>
              <a:t>«Юный патриот»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/>
          <a:lstStyle/>
          <a:p>
            <a:pPr>
              <a:buNone/>
            </a:pPr>
            <a:endParaRPr lang="ru-RU" sz="2800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ru-RU" dirty="0"/>
          </a:p>
        </p:txBody>
      </p:sp>
      <p:grpSp>
        <p:nvGrpSpPr>
          <p:cNvPr id="4" name="Группа 70"/>
          <p:cNvGrpSpPr>
            <a:grpSpLocks/>
          </p:cNvGrpSpPr>
          <p:nvPr/>
        </p:nvGrpSpPr>
        <p:grpSpPr bwMode="auto">
          <a:xfrm>
            <a:off x="609600" y="1142984"/>
            <a:ext cx="4533900" cy="5518166"/>
            <a:chOff x="609600" y="202344"/>
            <a:chExt cx="7821297" cy="6458806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686279" y="202344"/>
              <a:ext cx="7744618" cy="762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Кроме экскурсий и лекций музей организует:</a:t>
              </a:r>
            </a:p>
          </p:txBody>
        </p: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686279" y="1066697"/>
              <a:ext cx="4830801" cy="482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Встречи с ветеранами ВОВ</a:t>
              </a:r>
              <a:r>
                <a:rPr lang="ru-RU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 </a:t>
              </a:r>
            </a:p>
          </p:txBody>
        </p:sp>
        <p:sp>
          <p:nvSpPr>
            <p:cNvPr id="7" name="Text Box 27"/>
            <p:cNvSpPr txBox="1">
              <a:spLocks noChangeArrowheads="1"/>
            </p:cNvSpPr>
            <p:nvPr/>
          </p:nvSpPr>
          <p:spPr bwMode="auto">
            <a:xfrm>
              <a:off x="686279" y="1371396"/>
              <a:ext cx="2352415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Встречи с кадетами</a:t>
              </a:r>
            </a:p>
          </p:txBody>
        </p:sp>
        <p:sp>
          <p:nvSpPr>
            <p:cNvPr id="8" name="Text Box 28"/>
            <p:cNvSpPr txBox="1">
              <a:spLocks noChangeArrowheads="1"/>
            </p:cNvSpPr>
            <p:nvPr/>
          </p:nvSpPr>
          <p:spPr bwMode="auto">
            <a:xfrm>
              <a:off x="686279" y="1676097"/>
              <a:ext cx="5433282" cy="33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Посещение городских музеев и музея ООО «Азот»</a:t>
              </a:r>
            </a:p>
          </p:txBody>
        </p:sp>
        <p:sp>
          <p:nvSpPr>
            <p:cNvPr id="9" name="Text Box 29"/>
            <p:cNvSpPr txBox="1">
              <a:spLocks noChangeArrowheads="1"/>
            </p:cNvSpPr>
            <p:nvPr/>
          </p:nvSpPr>
          <p:spPr bwMode="auto">
            <a:xfrm>
              <a:off x="686279" y="2005669"/>
              <a:ext cx="3395801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КВН на патриотическую тему</a:t>
              </a:r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762959" y="2285496"/>
              <a:ext cx="2012835" cy="33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Конкурсы стихов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762959" y="2590195"/>
              <a:ext cx="3713473" cy="33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Выпуски газет и боевых листков</a:t>
              </a:r>
            </a:p>
          </p:txBody>
        </p:sp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762959" y="2894896"/>
              <a:ext cx="4436450" cy="441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Линейка И. Р. Васильева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686279" y="3199595"/>
              <a:ext cx="4806155" cy="33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Участие в конференции «Я – </a:t>
              </a:r>
              <a:r>
                <a:rPr lang="ru-RU" sz="1600" dirty="0" err="1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кемеровчанин</a:t>
              </a: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»</a:t>
              </a: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686279" y="3504295"/>
              <a:ext cx="6996995" cy="443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Участие в олимпиадах по музееведению</a:t>
              </a: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686279" y="3808994"/>
              <a:ext cx="3173980" cy="33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Проведение круглых столов</a:t>
              </a:r>
            </a:p>
          </p:txBody>
        </p:sp>
        <p:sp>
          <p:nvSpPr>
            <p:cNvPr id="16" name="Text Box 36"/>
            <p:cNvSpPr txBox="1">
              <a:spLocks noChangeArrowheads="1"/>
            </p:cNvSpPr>
            <p:nvPr/>
          </p:nvSpPr>
          <p:spPr bwMode="auto">
            <a:xfrm>
              <a:off x="686279" y="4115767"/>
              <a:ext cx="5707137" cy="364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Участие в городских конференциях в музеях города</a:t>
              </a:r>
              <a:r>
                <a:rPr lang="ru-RU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 </a:t>
              </a:r>
            </a:p>
          </p:txBody>
        </p:sp>
        <p:sp>
          <p:nvSpPr>
            <p:cNvPr id="17" name="Text Box 37"/>
            <p:cNvSpPr txBox="1">
              <a:spLocks noChangeArrowheads="1"/>
            </p:cNvSpPr>
            <p:nvPr/>
          </p:nvSpPr>
          <p:spPr bwMode="auto">
            <a:xfrm>
              <a:off x="686279" y="4420467"/>
              <a:ext cx="4723999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Сотрудничество с музеем «Красная горка»</a:t>
              </a:r>
            </a:p>
          </p:txBody>
        </p:sp>
        <p:sp>
          <p:nvSpPr>
            <p:cNvPr id="18" name="Text Box 38"/>
            <p:cNvSpPr txBox="1">
              <a:spLocks noChangeArrowheads="1"/>
            </p:cNvSpPr>
            <p:nvPr/>
          </p:nvSpPr>
          <p:spPr bwMode="auto">
            <a:xfrm>
              <a:off x="686279" y="4725166"/>
              <a:ext cx="4839018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Написание сочинений на тему патриотизма</a:t>
              </a:r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>
              <a:off x="686279" y="5029867"/>
              <a:ext cx="3877786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Участие в Ярмарках солидарности</a:t>
              </a:r>
            </a:p>
          </p:txBody>
        </p:sp>
        <p:sp>
          <p:nvSpPr>
            <p:cNvPr id="20" name="Text Box 40"/>
            <p:cNvSpPr txBox="1">
              <a:spLocks noChangeArrowheads="1"/>
            </p:cNvSpPr>
            <p:nvPr/>
          </p:nvSpPr>
          <p:spPr bwMode="auto">
            <a:xfrm>
              <a:off x="686279" y="5334566"/>
              <a:ext cx="7065457" cy="44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Поздравление ветеранов с Днем Победы</a:t>
              </a:r>
            </a:p>
          </p:txBody>
        </p:sp>
        <p:sp>
          <p:nvSpPr>
            <p:cNvPr id="21" name="Text Box 41"/>
            <p:cNvSpPr txBox="1">
              <a:spLocks noChangeArrowheads="1"/>
            </p:cNvSpPr>
            <p:nvPr/>
          </p:nvSpPr>
          <p:spPr bwMode="auto">
            <a:xfrm>
              <a:off x="686279" y="5639266"/>
              <a:ext cx="2456480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Посещение поста №1</a:t>
              </a: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609600" y="5943966"/>
              <a:ext cx="1717071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«Клуб в клубе»</a:t>
              </a:r>
            </a:p>
          </p:txBody>
        </p:sp>
        <p:sp>
          <p:nvSpPr>
            <p:cNvPr id="23" name="Text Box 43"/>
            <p:cNvSpPr txBox="1">
              <a:spLocks noChangeArrowheads="1"/>
            </p:cNvSpPr>
            <p:nvPr/>
          </p:nvSpPr>
          <p:spPr bwMode="auto">
            <a:xfrm>
              <a:off x="686279" y="6325358"/>
              <a:ext cx="6019332" cy="335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Уход за могилой и мемориальной доской И. Р Васильева</a:t>
              </a:r>
            </a:p>
          </p:txBody>
        </p:sp>
      </p:grp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928670"/>
            <a:ext cx="1896594" cy="12858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14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2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596" y="500042"/>
            <a:ext cx="1643074" cy="2491022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214546" y="7857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rebuchet MS" pitchFamily="34" charset="0"/>
              </a:rPr>
              <a:t>Почетный член музея Новиков Гаврил Гаврилович</a:t>
            </a:r>
            <a:endParaRPr lang="ru-RU" dirty="0">
              <a:latin typeface="Trebuchet MS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571876"/>
            <a:ext cx="25003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 музее спланированы «дни открытых дверей» для посещения его родителями, детскими садами и школами. Все детские сады микрорайона посетили этот музей. </a:t>
            </a:r>
          </a:p>
        </p:txBody>
      </p:sp>
      <p:pic>
        <p:nvPicPr>
          <p:cNvPr id="7" name="Рисунок 1" descr="HPIM07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714488"/>
            <a:ext cx="2214563" cy="1600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2" descr="Изображение 0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1500174"/>
            <a:ext cx="1797050" cy="14208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4" descr="Изображение 0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714752"/>
            <a:ext cx="1785938" cy="13604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Picture 3" descr="Изображение 0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3286124"/>
            <a:ext cx="1785938" cy="14462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2" y="5143512"/>
            <a:ext cx="2071687" cy="124301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179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Школьный музей «Юный Патриот»</vt:lpstr>
      <vt:lpstr>Слайд 2</vt:lpstr>
      <vt:lpstr>Музей  «Юный патриот»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музей «Юный Патриот»</dc:title>
  <dc:creator>ЗаучВР</dc:creator>
  <cp:lastModifiedBy>ЗаучВР</cp:lastModifiedBy>
  <cp:revision>2</cp:revision>
  <dcterms:created xsi:type="dcterms:W3CDTF">2014-09-08T01:56:59Z</dcterms:created>
  <dcterms:modified xsi:type="dcterms:W3CDTF">2014-09-08T05:41:36Z</dcterms:modified>
</cp:coreProperties>
</file>